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08653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Optimisation énergétique: Un projet innovant pour un avenir durable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8369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Dans un contexte où les enjeux énergétiques s'intensifient, notre projet d'optimisation énergétique se positionne comme une solution innovante pour atteindre une efficacité énergétique maximale.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21982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22744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201966"/>
            <a:ext cx="326040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par Chrisostome Phassou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01873"/>
            <a:ext cx="67828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Pertinence du projet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80247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 besoin d'une gestion intelligente des ouvrages énergétiques est crucial pour atteindre une efficacité optimale. Notre projet répond à ce besoin en offrant des solutions adaptées aux défis énergétiques actuels.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14761" y="3880247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Notre solution s'intègre parfaitement aux efforts mondiaux visant à réduire la consommation d'énergie et à promouvoir des pratiques durables. Elle contribue à la transition vers un avenir énergétique plus propre et plus efficient.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6715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Innovation et avantage concurrentiel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38180"/>
            <a:ext cx="3614618" cy="3624263"/>
          </a:xfrm>
          <a:prstGeom prst="roundRect">
            <a:avLst>
              <a:gd name="adj" fmla="val 99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777496"/>
            <a:ext cx="31251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Solution innovante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273034"/>
            <a:ext cx="313598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Notre projet est unique en ce qu'il se concentre sur les besoins spécifiques des ménages et des très petites entreprises, tout en s'adaptant aux besoins des industriels.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538180"/>
            <a:ext cx="3614618" cy="3624263"/>
          </a:xfrm>
          <a:prstGeom prst="roundRect">
            <a:avLst>
              <a:gd name="adj" fmla="val 99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777496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Avantage concurrentiel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4624983"/>
            <a:ext cx="313598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 ciblant un marché plus large, nous avons la possibilité de toucher une audience plus importante et de générer un impact significatif sur le secteur de l'énergie.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572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981" y="3485793"/>
            <a:ext cx="6291858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Faisabilité du projet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1" y="4500801"/>
            <a:ext cx="571381" cy="571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9981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Ressources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9981" y="5773817"/>
            <a:ext cx="4114919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Nous disposons des ressources nécessaires pour mener à bien ce projet. Nos partenaires clés nous fournissent les outils et l'expertise nécessaires pour sa réussite.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681" y="4500801"/>
            <a:ext cx="571381" cy="5713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7681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57681" y="5773817"/>
            <a:ext cx="4114919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 calendrier de réalisation réaliste a été établi en tenant compte de la disponibilité du matériel et de la capacité de production à grande échelle.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381" y="4500801"/>
            <a:ext cx="571381" cy="5713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381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Partenariats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5381" y="5773817"/>
            <a:ext cx="4115038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Pour garantir la rapidité de production et une mise en œuvre efficace, nous collaborons avec des partenaires expérimentés dans le domaine de la fabrication en masse.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87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236" y="3331488"/>
            <a:ext cx="9143167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 et retours d'expérience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7236" y="5923121"/>
            <a:ext cx="13135928" cy="30480"/>
          </a:xfrm>
          <a:prstGeom prst="roundRect">
            <a:avLst>
              <a:gd name="adj" fmla="val 105071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3962519" y="5175885"/>
            <a:ext cx="30480" cy="747236"/>
          </a:xfrm>
          <a:prstGeom prst="roundRect">
            <a:avLst>
              <a:gd name="adj" fmla="val 105071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3737610" y="5682972"/>
            <a:ext cx="480298" cy="48029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3906679" y="5772388"/>
            <a:ext cx="14204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960715" y="4279463"/>
            <a:ext cx="6034207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Les premiers retours d'expérience seront soigneusement analysés pour identifier les points forts et les points faibles du projet.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299841" y="5923121"/>
            <a:ext cx="30480" cy="747236"/>
          </a:xfrm>
          <a:prstGeom prst="roundRect">
            <a:avLst>
              <a:gd name="adj" fmla="val 105071"/>
            </a:avLst>
          </a:prstGeom>
          <a:solidFill>
            <a:srgbClr val="49606E"/>
          </a:solidFill>
          <a:ln/>
        </p:spPr>
      </p:sp>
      <p:sp>
        <p:nvSpPr>
          <p:cNvPr id="10" name="Shape 7"/>
          <p:cNvSpPr/>
          <p:nvPr/>
        </p:nvSpPr>
        <p:spPr>
          <a:xfrm>
            <a:off x="7074932" y="5682972"/>
            <a:ext cx="480298" cy="48029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196137" y="5772388"/>
            <a:ext cx="23776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4298037" y="6883837"/>
            <a:ext cx="6034207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Ces informations permettront de perfectionner notre solution et de l'adapter aux besoins spécifiques de notre clientèle.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637282" y="5175885"/>
            <a:ext cx="30480" cy="747236"/>
          </a:xfrm>
          <a:prstGeom prst="roundRect">
            <a:avLst>
              <a:gd name="adj" fmla="val 105071"/>
            </a:avLst>
          </a:prstGeom>
          <a:solidFill>
            <a:srgbClr val="49606E"/>
          </a:solidFill>
          <a:ln/>
        </p:spPr>
      </p:sp>
      <p:sp>
        <p:nvSpPr>
          <p:cNvPr id="14" name="Shape 11"/>
          <p:cNvSpPr/>
          <p:nvPr/>
        </p:nvSpPr>
        <p:spPr>
          <a:xfrm>
            <a:off x="10412373" y="5682972"/>
            <a:ext cx="480298" cy="48029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2"/>
          <p:cNvSpPr/>
          <p:nvPr/>
        </p:nvSpPr>
        <p:spPr>
          <a:xfrm>
            <a:off x="10531316" y="5772388"/>
            <a:ext cx="24229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7635359" y="4279463"/>
            <a:ext cx="6034326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Notre objectif est d'améliorer constamment notre solution et de la rendre la plus performante possible pour un impact optimal.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61830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Facilité d'adoption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L'interface utilisateur est conçue pour être intuitive et conviviale, ce qui simplifie l'adoption de la solution.</a:t>
            </a:r>
            <a:endParaRPr lang="en-US" sz="18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688794"/>
            <a:ext cx="1196816" cy="19150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93513" y="3928110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L'intégration de la solution à différents systèmes existants est fluide et transparente, réduisant ainsi les efforts d'implémentation.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603796"/>
            <a:ext cx="1196816" cy="191500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393513" y="5843111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L'utilisation de notre solution est simple et accessible à tous, ce qui favorise son adoption par un large public.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566261"/>
            <a:ext cx="6290191" cy="605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Stratégie de diffusion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0447" y="1583293"/>
            <a:ext cx="3697129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358146" y="2519720"/>
            <a:ext cx="24217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Médias sociaux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20447" y="2945844"/>
            <a:ext cx="3697129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Les médias sociaux serviront de plateformes clés pour diffuser les informations sur notre projet et interagir avec les utilisateurs potentiels.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6305" y="1583293"/>
            <a:ext cx="369724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5364004" y="2519720"/>
            <a:ext cx="24217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Médias locaux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26305" y="2945844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Les médias locaux seront également utilisés pour sensibiliser le public à notre projet et promouvoir ses avantages.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0447" y="4983480"/>
            <a:ext cx="3697129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1358146" y="5919907"/>
            <a:ext cx="242173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Partenariats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20447" y="6346031"/>
            <a:ext cx="3697129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Nous établirons des partenariats stratégiques avec des organisations locales pour élargir notre portée et toucher un public plus large.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 conclusion, notre projet d'optimisation énergétique s'avère pertinent, innovant, faisable et prometteur. Nous sommes convaincus que cette solution aura un impact positif sur le secteur de l'énergie et contribuera à la création d'un avenir plus durable.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2025-01-17T16:17:17Z</dcterms:created>
  <dcterms:modified xsi:type="dcterms:W3CDTF">2025-01-17T16:17:17Z</dcterms:modified>
</cp:coreProperties>
</file>